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7" r:id="rId4"/>
    <p:sldId id="260" r:id="rId5"/>
    <p:sldId id="264" r:id="rId6"/>
    <p:sldId id="259" r:id="rId7"/>
    <p:sldId id="262" r:id="rId8"/>
    <p:sldId id="261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8</cp:revision>
  <dcterms:created xsi:type="dcterms:W3CDTF">2017-03-22T17:41:48Z</dcterms:created>
  <dcterms:modified xsi:type="dcterms:W3CDTF">2017-03-23T07:59:43Z</dcterms:modified>
</cp:coreProperties>
</file>